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5143500" cx="9144000"/>
  <p:notesSz cx="6858000" cy="9144000"/>
  <p:embeddedFontLst>
    <p:embeddedFont>
      <p:font typeface="Quicksand"/>
      <p:regular r:id="rId8"/>
      <p:bold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D7F0860A-CE8B-4458-A92D-DA0A9198750D}">
  <a:tblStyle styleId="{D7F0860A-CE8B-4458-A92D-DA0A9198750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font" Target="fonts/Quicksand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Quicksan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fcac4729c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fcac4729c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Google Shape;54;p13"/>
          <p:cNvGraphicFramePr/>
          <p:nvPr/>
        </p:nvGraphicFramePr>
        <p:xfrm>
          <a:off x="83200" y="822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{D7F0860A-CE8B-4458-A92D-DA0A9198750D}</a:tableStyleId>
              </a:tblPr>
              <a:tblGrid>
                <a:gridCol w="3896400"/>
                <a:gridCol w="5081175"/>
              </a:tblGrid>
              <a:tr h="51192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6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Book Review </a:t>
                      </a:r>
                      <a:endParaRPr b="1" sz="16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91425" marL="91425"/>
                </a:tc>
                <a:tc hMerge="1"/>
              </a:tr>
              <a:tr h="595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Title: </a:t>
                      </a:r>
                      <a:endParaRPr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91425" marL="91425"/>
                </a:tc>
              </a:tr>
              <a:tr h="595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Author:</a:t>
                      </a:r>
                      <a:endParaRPr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91425" marL="91425"/>
                </a:tc>
              </a:tr>
              <a:tr h="595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What is this story about? </a:t>
                      </a:r>
                      <a:endParaRPr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91425" marL="91425"/>
                </a:tc>
              </a:tr>
              <a:tr h="727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What was your favourite part? </a:t>
                      </a:r>
                      <a:endParaRPr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91425" marL="91425"/>
                </a:tc>
              </a:tr>
              <a:tr h="739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What was your least favourite part? </a:t>
                      </a:r>
                      <a:endParaRPr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91425" marL="91425"/>
                </a:tc>
              </a:tr>
              <a:tr h="591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Give a star rating and tell me why you gave a good or bad review. </a:t>
                      </a:r>
                      <a:endParaRPr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(1 star = bad and 5 stars = amazing) </a:t>
                      </a:r>
                      <a:endParaRPr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55" name="Google Shape;55;p13"/>
          <p:cNvSpPr txBox="1"/>
          <p:nvPr/>
        </p:nvSpPr>
        <p:spPr>
          <a:xfrm>
            <a:off x="2221050" y="4661125"/>
            <a:ext cx="4701900" cy="4155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500">
                <a:solidFill>
                  <a:srgbClr val="4285F4"/>
                </a:solidFill>
                <a:latin typeface="Quicksand"/>
                <a:ea typeface="Quicksand"/>
                <a:cs typeface="Quicksand"/>
                <a:sym typeface="Quicksand"/>
              </a:rPr>
              <a:t>Please write 2 or more sentences for each box! </a:t>
            </a:r>
            <a:endParaRPr b="1" sz="1500">
              <a:solidFill>
                <a:srgbClr val="4285F4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