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cb2529f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cb2529f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cb2529f1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cb2529f1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fcb2529f1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fcb2529f1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cb2529f1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cb2529f1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cb2529f1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cb2529f1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cb2529f1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cb2529f1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cb2529f1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cb2529f1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cb2529f1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fcb2529f1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419700" y="148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-GB" sz="1940"/>
              <a:t>Read the </a:t>
            </a:r>
            <a:r>
              <a:rPr lang="en-GB" sz="1940"/>
              <a:t>verses of our school prayer and create a picture for each verse. </a:t>
            </a:r>
            <a:endParaRPr sz="194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-GB" sz="1940"/>
              <a:t>You can create these picture anyway you want to. When you are finished, take a picture of your creations and upload them to the correct slide. </a:t>
            </a:r>
            <a:endParaRPr sz="194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our school.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Let peace dwell here.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Let the rooms be full of contentment.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Let love abide.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Love of God, Love of one another, and love of life itself.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Let us remember that as many hands build a house,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</a:t>
            </a:r>
            <a:r>
              <a:rPr lang="en-GB"/>
              <a:t>o many hearts make a school.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Our Lady of the Rosary, Pray for us.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