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Quicksan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E1112D-6F47-408F-9681-1798F1A8D046}">
  <a:tblStyle styleId="{5BE1112D-6F47-408F-9681-1798F1A8D0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Quicksan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Quicks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11875" y="159650"/>
            <a:ext cx="2852100" cy="5541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Task: Choose a Saint from the list below and research them. </a:t>
            </a:r>
            <a:endParaRPr b="1"/>
          </a:p>
        </p:txBody>
      </p:sp>
      <p:sp>
        <p:nvSpPr>
          <p:cNvPr id="55" name="Google Shape;55;p13"/>
          <p:cNvSpPr txBox="1"/>
          <p:nvPr/>
        </p:nvSpPr>
        <p:spPr>
          <a:xfrm>
            <a:off x="492250" y="1464875"/>
            <a:ext cx="2030400" cy="240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200">
                <a:latin typeface="Quicksand"/>
                <a:ea typeface="Quicksand"/>
                <a:cs typeface="Quicksand"/>
                <a:sym typeface="Quicksand"/>
              </a:rPr>
              <a:t>Insert an image below of your chosen Saint… </a:t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3341550" y="159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{5BE1112D-6F47-408F-9681-1798F1A8D046}</a:tableStyleId>
              </a:tblPr>
              <a:tblGrid>
                <a:gridCol w="2850050"/>
                <a:gridCol w="2850050"/>
              </a:tblGrid>
              <a:tr h="114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Who is your chosen Saint? </a:t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114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miracles did they perform? </a:t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114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When did they become a Saint? </a:t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114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Where did they live? </a:t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