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Quicksand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9DC5085-23B7-4438-8EB7-B1B547A69166}">
  <a:tblStyle styleId="{D9DC5085-23B7-4438-8EB7-B1B547A6916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Quicksand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Quicksa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780775" y="362700"/>
            <a:ext cx="3113100" cy="6465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5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Task: Design a map of your local area, school or home </a:t>
            </a:r>
            <a:endParaRPr b="1" sz="1700"/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5682175" y="129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{D9DC5085-23B7-4438-8EB7-B1B547A69166}</a:tableStyleId>
              </a:tblPr>
              <a:tblGrid>
                <a:gridCol w="1229750"/>
                <a:gridCol w="2080550"/>
              </a:tblGrid>
              <a:tr h="903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What is your map of? 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What at the top of your map? 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What is on the left of your map? 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6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What is on the right of your map? </a:t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148500" y="81000"/>
            <a:ext cx="5427000" cy="49254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