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8E3EB3-C9D3-46E4-AF75-4A6B7A305725}">
  <a:tblStyle styleId="{BF8E3EB3-C9D3-46E4-AF75-4A6B7A3057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76f3f97b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76f3f97b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90200" y="93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(Example)   Number of the Day:   568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75500" y="113400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10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75500" y="151500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100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11200" y="201915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20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81700" y="2505600"/>
            <a:ext cx="74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50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089900" y="15912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668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089900" y="11340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578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089900" y="20484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588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089900" y="25818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618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089900" y="3406200"/>
            <a:ext cx="8787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1136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5398500" y="10476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558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11200" y="3406200"/>
            <a:ext cx="8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Double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880200" y="1047600"/>
            <a:ext cx="142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</a:t>
            </a:r>
            <a:r>
              <a:rPr lang="en-GB"/>
              <a:t> 10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3886200" y="1532975"/>
            <a:ext cx="134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</a:t>
            </a:r>
            <a:r>
              <a:rPr lang="en-GB"/>
              <a:t> 100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3886200" y="2048400"/>
            <a:ext cx="120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</a:t>
            </a:r>
            <a:r>
              <a:rPr lang="en-GB"/>
              <a:t> 20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049100" y="3340500"/>
            <a:ext cx="95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Half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3971100" y="2563825"/>
            <a:ext cx="120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</a:t>
            </a:r>
            <a:r>
              <a:rPr lang="en-GB"/>
              <a:t> 50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5380200" y="32595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284</a:t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5380200" y="1532975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46</a:t>
            </a:r>
            <a:r>
              <a:rPr lang="en-GB"/>
              <a:t>8</a:t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5380200" y="20484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548</a:t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5380200" y="2563825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518</a:t>
            </a:r>
            <a:endParaRPr/>
          </a:p>
        </p:txBody>
      </p:sp>
      <p:graphicFrame>
        <p:nvGraphicFramePr>
          <p:cNvPr id="75" name="Google Shape;75;p13"/>
          <p:cNvGraphicFramePr/>
          <p:nvPr/>
        </p:nvGraphicFramePr>
        <p:xfrm>
          <a:off x="831000" y="395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{BF8E3EB3-C9D3-46E4-AF75-4A6B7A305725}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557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Thousands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Hundreds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Tens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Ones/Units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3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190200" y="936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Number of the Day:   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175500" y="113400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10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175500" y="151500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100</a:t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211200" y="2019150"/>
            <a:ext cx="198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20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281700" y="2505600"/>
            <a:ext cx="744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Add 50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1089900" y="15912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1089900" y="11340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1089900" y="20484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1089900" y="25818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 txBox="1"/>
          <p:nvPr/>
        </p:nvSpPr>
        <p:spPr>
          <a:xfrm>
            <a:off x="1089900" y="3406200"/>
            <a:ext cx="8787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5398500" y="10476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211200" y="3406200"/>
            <a:ext cx="8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Double</a:t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3880200" y="1047600"/>
            <a:ext cx="142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10</a:t>
            </a:r>
            <a:endParaRPr/>
          </a:p>
        </p:txBody>
      </p:sp>
      <p:sp>
        <p:nvSpPr>
          <p:cNvPr id="93" name="Google Shape;93;p14"/>
          <p:cNvSpPr txBox="1"/>
          <p:nvPr/>
        </p:nvSpPr>
        <p:spPr>
          <a:xfrm>
            <a:off x="3886200" y="1532975"/>
            <a:ext cx="134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 100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>
            <a:off x="3886200" y="2048400"/>
            <a:ext cx="120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 20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4049100" y="3340500"/>
            <a:ext cx="95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Half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3971100" y="2563825"/>
            <a:ext cx="120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Subtract  50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5380200" y="32595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5380200" y="1532975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5380200" y="2048400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 txBox="1"/>
          <p:nvPr/>
        </p:nvSpPr>
        <p:spPr>
          <a:xfrm>
            <a:off x="5380200" y="2563825"/>
            <a:ext cx="557100" cy="4002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1" name="Google Shape;101;p14"/>
          <p:cNvGraphicFramePr/>
          <p:nvPr/>
        </p:nvGraphicFramePr>
        <p:xfrm>
          <a:off x="831000" y="3955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{BF8E3EB3-C9D3-46E4-AF75-4A6B7A305725}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557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Thousands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Hundreds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Tens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Ones/Units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536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