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Overlock"/>
      <p:regular r:id="rId12"/>
      <p:bold r:id="rId13"/>
      <p:italic r:id="rId14"/>
      <p:boldItalic r:id="rId15"/>
    </p:embeddedFont>
    <p:embeddedFont>
      <p:font typeface="Quicksan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69F60D1-2842-434C-9A67-2499C956B668}">
  <a:tblStyle styleId="{369F60D1-2842-434C-9A67-2499C956B66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E963840D-77B9-482B-8BB1-5D3727D4DFCD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Overlock-bold.fntdata"/><Relationship Id="rId12" Type="http://schemas.openxmlformats.org/officeDocument/2006/relationships/font" Target="fonts/Overlock-regular.fntdata"/><Relationship Id="rId15" Type="http://schemas.openxmlformats.org/officeDocument/2006/relationships/font" Target="fonts/Overlock-boldItalic.fntdata"/><Relationship Id="rId14" Type="http://schemas.openxmlformats.org/officeDocument/2006/relationships/font" Target="fonts/Overlock-italic.fntdata"/><Relationship Id="rId17" Type="http://schemas.openxmlformats.org/officeDocument/2006/relationships/font" Target="fonts/Quicksand-bold.fntdata"/><Relationship Id="rId16" Type="http://schemas.openxmlformats.org/officeDocument/2006/relationships/font" Target="fonts/Quicks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ca81dcaf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ca81dca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ca81dcafb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ca81dcaf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ca81dcafb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ca81dcafb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ca81dcafb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ca81dcafb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rive.google.com/file/d/1H8MScF8ceAQMui4O3LWpOjI6BO_hcULe/view?usp=sharing" TargetMode="External"/><Relationship Id="rId4" Type="http://schemas.openxmlformats.org/officeDocument/2006/relationships/hyperlink" Target="https://docs.google.com/presentation/d/1Rr7ENFhOmQ6Z9cFvg6bU4itXDv4opz2ds3QhI9LoJFc/edit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presentation/d/1IB9JscCcC8WJvVLlm5IoNuGE6Ow0xFCHk_B-jvBzFcM/edit?usp=sharing" TargetMode="External"/><Relationship Id="rId4" Type="http://schemas.openxmlformats.org/officeDocument/2006/relationships/hyperlink" Target="https://docs.google.com/presentation/d/1U7pd5lQOeYPO4IG2p7xvzhi1ZtJKj2gdQaT602RGKNc/edit?usp=sharing" TargetMode="External"/><Relationship Id="rId11" Type="http://schemas.openxmlformats.org/officeDocument/2006/relationships/hyperlink" Target="https://docs.google.com/presentation/d/1W6qYYjt01WzkM7b2-BbzkeFtcuQ_RjQJNf1irxilor0/edit?usp=sharing" TargetMode="External"/><Relationship Id="rId10" Type="http://schemas.openxmlformats.org/officeDocument/2006/relationships/hyperlink" Target="https://www2.bible.com/en-GB/bible/1713/ACT.2.ESV" TargetMode="External"/><Relationship Id="rId9" Type="http://schemas.openxmlformats.org/officeDocument/2006/relationships/hyperlink" Target="https://docs.google.com/presentation/d/1v-zml_uioi3_dzWxjiRonMdjkno8G7Oz2M-7RCuGX5M/edit?usp=sharing" TargetMode="External"/><Relationship Id="rId5" Type="http://schemas.openxmlformats.org/officeDocument/2006/relationships/hyperlink" Target="https://docs.google.com/presentation/d/1QPByCzFWHolOSvVQKzZf2K0TE0PqIbFhgu-7pyMp1ac/edit?usp=sharing" TargetMode="External"/><Relationship Id="rId6" Type="http://schemas.openxmlformats.org/officeDocument/2006/relationships/hyperlink" Target="https://docs.google.com/presentation/d/1wnZBDqLIq1MXOWiidJogwvnKlTTRlSnCGE_-SpVyEyI/edit?usp=sharing" TargetMode="External"/><Relationship Id="rId7" Type="http://schemas.openxmlformats.org/officeDocument/2006/relationships/hyperlink" Target="https://www.youtube.com/watch?v=jfjiXCORTSU" TargetMode="External"/><Relationship Id="rId8" Type="http://schemas.openxmlformats.org/officeDocument/2006/relationships/hyperlink" Target="https://drive.google.com/file/d/1vjP24LuQS6W33ILY9soKlvbYlsX-_ero/view?usp=shar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presentation/d/1FK5iOoNgIpTh5rajhAzGARr2XtsvnjTiuO6fEOoC5lw/edit?usp=sharing" TargetMode="External"/><Relationship Id="rId4" Type="http://schemas.openxmlformats.org/officeDocument/2006/relationships/hyperlink" Target="https://docs.google.com/presentation/d/1Qfc_dISkbaq_RNHrNIrE2GRKsSLsktmVpfrvSLQ-APQ/edit?usp=sharing" TargetMode="External"/><Relationship Id="rId9" Type="http://schemas.openxmlformats.org/officeDocument/2006/relationships/hyperlink" Target="https://drive.google.com/file/d/1xblyZ_zoPfYz0Jn6C5Fqqzg0a9kcCvrF/view?usp=sharing" TargetMode="External"/><Relationship Id="rId5" Type="http://schemas.openxmlformats.org/officeDocument/2006/relationships/hyperlink" Target="https://docs.google.com/presentation/d/1eDue2SHHomIUU_RRg74m3Hoy7ZpLixtOSKTUpBoAFxw/edit?usp=sharing" TargetMode="External"/><Relationship Id="rId6" Type="http://schemas.openxmlformats.org/officeDocument/2006/relationships/hyperlink" Target="https://drive.google.com/file/d/1gmnwI7GYou6eR7iNkm_7zCOpw7qO4UFv/view?usp=sharing" TargetMode="External"/><Relationship Id="rId7" Type="http://schemas.openxmlformats.org/officeDocument/2006/relationships/hyperlink" Target="https://docs.google.com/presentation/d/1XT-OQB4OPiaFoyfZW84ha_rheP8ttmID4Ydn7ZnH1g4/edit?usp=sharing" TargetMode="External"/><Relationship Id="rId8" Type="http://schemas.openxmlformats.org/officeDocument/2006/relationships/hyperlink" Target="https://docs.google.com/presentation/d/1KzX5F0wNuJ8ZYYEJ8BH2K7XOBdkIZlGVR7H_EdTCVng/edit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d/1jbgntshzmnNUPWW-GCsxaSD5mfU417-J53BeitO0V0s/edit" TargetMode="External"/><Relationship Id="rId4" Type="http://schemas.openxmlformats.org/officeDocument/2006/relationships/hyperlink" Target="https://docs.google.com/document/d/1jbgntshzmnNUPWW-GCsxaSD5mfU417-J53BeitO0V0s/edit" TargetMode="External"/><Relationship Id="rId5" Type="http://schemas.openxmlformats.org/officeDocument/2006/relationships/hyperlink" Target="https://docs.google.com/document/d/1J56hj3PElY4oEhbD53uy-dpG1C3IT7CQFhimPPORApQ/edit" TargetMode="External"/><Relationship Id="rId6" Type="http://schemas.openxmlformats.org/officeDocument/2006/relationships/hyperlink" Target="https://docs.google.com/document/d/1J56hj3PElY4oEhbD53uy-dpG1C3IT7CQFhimPPORApQ/edit" TargetMode="External"/></Relationships>
</file>

<file path=ppt/slides/_rels/slide5.xml.rels><?xml version="1.0" encoding="UTF-8" standalone="yes"?><Relationships xmlns="http://schemas.openxmlformats.org/package/2006/relationships"><Relationship Id="rId20" Type="http://schemas.openxmlformats.org/officeDocument/2006/relationships/image" Target="../media/image4.png"/><Relationship Id="rId22" Type="http://schemas.openxmlformats.org/officeDocument/2006/relationships/image" Target="../media/image7.png"/><Relationship Id="rId21" Type="http://schemas.openxmlformats.org/officeDocument/2006/relationships/image" Target="../media/image8.png"/><Relationship Id="rId24" Type="http://schemas.openxmlformats.org/officeDocument/2006/relationships/image" Target="../media/image3.png"/><Relationship Id="rId23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studyladder.com.au/" TargetMode="External"/><Relationship Id="rId4" Type="http://schemas.openxmlformats.org/officeDocument/2006/relationships/hyperlink" Target="https://www.safekidgames.com/" TargetMode="External"/><Relationship Id="rId9" Type="http://schemas.openxmlformats.org/officeDocument/2006/relationships/hyperlink" Target="https://www.youtube.com/channel/UCmeALZxQGexRLtstF4hSyPg" TargetMode="External"/><Relationship Id="rId26" Type="http://schemas.openxmlformats.org/officeDocument/2006/relationships/image" Target="../media/image5.png"/><Relationship Id="rId25" Type="http://schemas.openxmlformats.org/officeDocument/2006/relationships/image" Target="../media/image9.png"/><Relationship Id="rId5" Type="http://schemas.openxmlformats.org/officeDocument/2006/relationships/hyperlink" Target="https://youtu.be/-uKEuikMrRo" TargetMode="External"/><Relationship Id="rId6" Type="http://schemas.openxmlformats.org/officeDocument/2006/relationships/hyperlink" Target="https://youtu.be/zM3GZ9RjumU" TargetMode="External"/><Relationship Id="rId7" Type="http://schemas.openxmlformats.org/officeDocument/2006/relationships/hyperlink" Target="https://youtu.be/LaB9c3kQkfU" TargetMode="External"/><Relationship Id="rId8" Type="http://schemas.openxmlformats.org/officeDocument/2006/relationships/hyperlink" Target="https://www.smilingmind.com.au/" TargetMode="External"/><Relationship Id="rId11" Type="http://schemas.openxmlformats.org/officeDocument/2006/relationships/hyperlink" Target="https://www.youtube.com/user/cosmickidsyoga" TargetMode="External"/><Relationship Id="rId10" Type="http://schemas.openxmlformats.org/officeDocument/2006/relationships/hyperlink" Target="https://www.abcya.com/" TargetMode="External"/><Relationship Id="rId13" Type="http://schemas.openxmlformats.org/officeDocument/2006/relationships/hyperlink" Target="https://pbskids.org/" TargetMode="External"/><Relationship Id="rId12" Type="http://schemas.openxmlformats.org/officeDocument/2006/relationships/hyperlink" Target="https://smartcopying.edu.au/free-author-and-illustrator-resources-and-virtual-story-times-available-online/" TargetMode="External"/><Relationship Id="rId15" Type="http://schemas.openxmlformats.org/officeDocument/2006/relationships/hyperlink" Target="https://www.funbrain.com/" TargetMode="External"/><Relationship Id="rId14" Type="http://schemas.openxmlformats.org/officeDocument/2006/relationships/hyperlink" Target="https://taronga.org.au/taronga-tv" TargetMode="External"/><Relationship Id="rId17" Type="http://schemas.openxmlformats.org/officeDocument/2006/relationships/image" Target="../media/image10.png"/><Relationship Id="rId16" Type="http://schemas.openxmlformats.org/officeDocument/2006/relationships/hyperlink" Target="https://www.literacyshed.com/" TargetMode="External"/><Relationship Id="rId19" Type="http://schemas.openxmlformats.org/officeDocument/2006/relationships/image" Target="../media/image2.png"/><Relationship Id="rId1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24675" y="-96700"/>
            <a:ext cx="8520600" cy="84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500">
                <a:solidFill>
                  <a:srgbClr val="0B5394"/>
                </a:solidFill>
                <a:latin typeface="Quicksand"/>
                <a:ea typeface="Quicksand"/>
                <a:cs typeface="Quicksand"/>
                <a:sym typeface="Quicksand"/>
              </a:rPr>
              <a:t>HBL - Term 4</a:t>
            </a:r>
            <a:r>
              <a:rPr b="1" lang="en-GB" sz="4500">
                <a:solidFill>
                  <a:srgbClr val="0B5394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b="1" sz="4500">
              <a:solidFill>
                <a:srgbClr val="0B5394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24675" y="643075"/>
            <a:ext cx="8520600" cy="4398900"/>
          </a:xfrm>
          <a:prstGeom prst="rect">
            <a:avLst/>
          </a:prstGeom>
          <a:ln cap="flat" cmpd="sng" w="38100">
            <a:solidFill>
              <a:srgbClr val="9FC5E8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Daily Plan</a:t>
            </a:r>
            <a:endParaRPr b="1">
              <a:solidFill>
                <a:srgbClr val="073763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7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(This is an example of the ‘daily structure’ for students working from home) </a:t>
            </a:r>
            <a:endParaRPr b="1" i="1" sz="1700">
              <a:solidFill>
                <a:srgbClr val="073763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500">
              <a:solidFill>
                <a:srgbClr val="073763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Font typeface="Quicksand"/>
              <a:buChar char="❏"/>
            </a:pPr>
            <a:r>
              <a:rPr b="1"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Begin the day with a Prayer </a:t>
            </a:r>
            <a:r>
              <a:rPr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- Five finger Prayer: </a:t>
            </a:r>
            <a:r>
              <a:rPr lang="en-GB" sz="15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Click here</a:t>
            </a:r>
            <a:r>
              <a:rPr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 to learn more about this! </a:t>
            </a:r>
            <a:endParaRPr sz="1500">
              <a:solidFill>
                <a:srgbClr val="073763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Font typeface="Quicksand"/>
              <a:buChar char="❏"/>
            </a:pPr>
            <a:r>
              <a:rPr b="1"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Login to Wushka or Literacy Pro and choose a book to read</a:t>
            </a:r>
            <a:endParaRPr sz="1500">
              <a:solidFill>
                <a:srgbClr val="073763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Font typeface="Quicksand"/>
              <a:buChar char="❏"/>
            </a:pPr>
            <a:r>
              <a:rPr b="1"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Choose a task from the Learning Grid </a:t>
            </a:r>
            <a:r>
              <a:rPr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(Complete on paper or add a slide for your task here and complete online). </a:t>
            </a:r>
            <a:endParaRPr sz="1500">
              <a:solidFill>
                <a:srgbClr val="073763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Font typeface="Quicksand"/>
              <a:buChar char="❏"/>
            </a:pPr>
            <a:r>
              <a:rPr b="1"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Complete a task from the Warm-up Maths Grid </a:t>
            </a:r>
            <a:r>
              <a:rPr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- </a:t>
            </a:r>
            <a:r>
              <a:rPr lang="en-GB" sz="15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4"/>
              </a:rPr>
              <a:t>Click Here</a:t>
            </a:r>
            <a:r>
              <a:rPr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(Complete on paper) </a:t>
            </a:r>
            <a:endParaRPr sz="1500">
              <a:solidFill>
                <a:srgbClr val="073763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Font typeface="Quicksand"/>
              <a:buChar char="❏"/>
            </a:pPr>
            <a:r>
              <a:rPr b="1"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Login to Prodigy (</a:t>
            </a:r>
            <a:r>
              <a:rPr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approx 30 minutes</a:t>
            </a:r>
            <a:r>
              <a:rPr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)</a:t>
            </a:r>
            <a:r>
              <a:rPr b="1"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b="1" sz="1500">
              <a:solidFill>
                <a:srgbClr val="073763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Font typeface="Quicksand"/>
              <a:buChar char="❏"/>
            </a:pPr>
            <a:r>
              <a:rPr b="1"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Sport: Choose a fun activity from the Sports Grid and get active! </a:t>
            </a:r>
            <a:endParaRPr sz="1500">
              <a:solidFill>
                <a:srgbClr val="073763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500"/>
              <a:buFont typeface="Quicksand"/>
              <a:buChar char="❏"/>
            </a:pPr>
            <a:r>
              <a:rPr b="1"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Choose another task from the Learning Grid </a:t>
            </a:r>
            <a:r>
              <a:rPr lang="en-GB" sz="1500">
                <a:solidFill>
                  <a:srgbClr val="073763"/>
                </a:solidFill>
                <a:latin typeface="Quicksand"/>
                <a:ea typeface="Quicksand"/>
                <a:cs typeface="Quicksand"/>
                <a:sym typeface="Quicksand"/>
              </a:rPr>
              <a:t>(Complete on paper or add a slide for your task here and complete online). </a:t>
            </a:r>
            <a:endParaRPr sz="1500">
              <a:solidFill>
                <a:srgbClr val="07376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980263" y="-355700"/>
            <a:ext cx="7183500" cy="2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graphicFrame>
        <p:nvGraphicFramePr>
          <p:cNvPr id="61" name="Google Shape;61;p14"/>
          <p:cNvGraphicFramePr/>
          <p:nvPr/>
        </p:nvGraphicFramePr>
        <p:xfrm>
          <a:off x="58025" y="267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{369F60D1-2842-434C-9A67-2499C956B668}</a:tableStyleId>
              </a:tblPr>
              <a:tblGrid>
                <a:gridCol w="1761725"/>
                <a:gridCol w="1783625"/>
                <a:gridCol w="1687150"/>
                <a:gridCol w="1781275"/>
                <a:gridCol w="2014200"/>
              </a:tblGrid>
              <a:tr h="448025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solidFill>
                            <a:srgbClr val="6D9EEB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Learning Grid - HBL Term 4</a:t>
                      </a:r>
                      <a:endParaRPr b="1" sz="1800">
                        <a:solidFill>
                          <a:srgbClr val="6D9EEB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2389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Literacy </a:t>
                      </a:r>
                      <a:endParaRPr b="1"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Comprehension Task </a:t>
                      </a:r>
                      <a:endParaRPr i="1"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Retell a story in your own words. 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3"/>
                        </a:rPr>
                        <a:t>Click here</a:t>
                      </a: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to see how you could set it out)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This task can be repeated using a different book!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Mathematics </a:t>
                      </a:r>
                      <a:endParaRPr b="1"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Position </a:t>
                      </a:r>
                      <a:endParaRPr i="1"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Design a map of your local area, school or home. 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4"/>
                        </a:rPr>
                        <a:t>Click here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to see how you could set it out) </a:t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This task can be repeated just choose a different location!</a:t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Religious Education </a:t>
                      </a:r>
                      <a:endParaRPr b="1"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Look at the slides about Australia’s first Saint, Mary Mackillop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11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5"/>
                        </a:rPr>
                        <a:t>Click here</a:t>
                      </a: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)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Then write 5 interesting facts about her. 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Literacy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Comprehension Task 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Write a book and/or movie review.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6"/>
                        </a:rPr>
                        <a:t>Click here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to see how you could set it out) </a:t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This task can be repeated using a different book/movie! </a:t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Mathematics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Whole Number</a:t>
                      </a:r>
                      <a:r>
                        <a:rPr b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b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Design a board game and play it.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7"/>
                        </a:rPr>
                        <a:t>Click here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to see an example of a board game you could make - make the sums harder to suit your learning level e.g. use your timetables!) </a:t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This task can be repeated using different numbers! E.g. fractions, 2 or three digit addition etc  </a:t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01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Religious Education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Guided Meditation 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8"/>
                        </a:rPr>
                        <a:t>Click here</a:t>
                      </a: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- Watch the guided meditation: The Story of Zacchaeus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Draw an image to represent the story. Don’t forget to colour it in! </a:t>
                      </a:r>
                      <a:endParaRPr b="1"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Literacy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Writing</a:t>
                      </a: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Quick Write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 moment in time.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9"/>
                        </a:rPr>
                        <a:t>Click here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to see how you could set it out) </a:t>
                      </a:r>
                      <a:endParaRPr b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Mathematics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Place Value 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Find a shopping receipt or catalogue at home.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• Pick 3 items you would like and work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out how much it would cost to buy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them all.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• Find 3 items you could buy for $10.00.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• What are the cheapest and most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expensive items?</a:t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Religious Education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Scripture 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sng">
                          <a:solidFill>
                            <a:srgbClr val="1155CC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Read and listen to passage Acts 2:1-13.</a:t>
                      </a: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Who is in the story? What happens? Recount the story. Use words and images.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Literacy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Writing</a:t>
                      </a: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Create an advertisement poster for your favourite food, animal, toy, game etc.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11"/>
                        </a:rPr>
                        <a:t>Click here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to see how you could set it out) </a:t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This task can be repeated using a different object, person or food. </a:t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56188" y="266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{369F60D1-2842-434C-9A67-2499C956B668}</a:tableStyleId>
              </a:tblPr>
              <a:tblGrid>
                <a:gridCol w="1922325"/>
                <a:gridCol w="1612975"/>
                <a:gridCol w="1593650"/>
                <a:gridCol w="1632275"/>
                <a:gridCol w="2270400"/>
              </a:tblGrid>
              <a:tr h="2654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Mathematics</a:t>
                      </a:r>
                      <a:endParaRPr b="1" sz="13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Addition</a:t>
                      </a: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sng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Flip and Add</a:t>
                      </a:r>
                      <a:endParaRPr sz="1100" u="sng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You will need</a:t>
                      </a: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a deck of cards for this task. Choose two cards and flip them over. Once the numbers have been flipped add them.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How to make it harder? Flip two cards to make a 2 digit number then flip a third card and use this to add  the 2 digit number. E.g. 2 and 3 = 23. Third card = 4 </a:t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23 + 4 = ? </a:t>
                      </a:r>
                      <a:endParaRPr b="1" sz="13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Religious Education </a:t>
                      </a:r>
                      <a:endParaRPr b="1" sz="13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Prayer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Create a Prayer thanking God for all the great things you have in your life.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After you write your prayer you may want to draw a picture of what you have thanked God for.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Literacy </a:t>
                      </a:r>
                      <a:endParaRPr b="1" sz="13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Comprehension</a:t>
                      </a:r>
                      <a:r>
                        <a:rPr b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b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Complete the ‘Problem </a:t>
                      </a: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</a:t>
                      </a: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Solution’ Task. You will need to choose a FICTION book for this activity.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3"/>
                        </a:rPr>
                        <a:t>Click here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to see how you could set it out)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Mathematics </a:t>
                      </a:r>
                      <a:endParaRPr b="1" sz="13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Whole Number</a:t>
                      </a: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Number of the Day. Choose a number and answer the questions about that number.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4"/>
                        </a:rPr>
                        <a:t>Click here for the task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.)  </a:t>
                      </a:r>
                      <a:endParaRPr sz="9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Religious Education </a:t>
                      </a:r>
                      <a:endParaRPr b="1" sz="13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School Prayer</a:t>
                      </a:r>
                      <a:endParaRPr b="1"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5"/>
                        </a:rPr>
                        <a:t>Read our school Prayer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Create a picture for each verse to show what the prayer means to you. </a:t>
                      </a:r>
                      <a:endParaRPr sz="11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  <a:tr h="1880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Literacy </a:t>
                      </a:r>
                      <a:endParaRPr b="1" sz="13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Writing</a:t>
                      </a:r>
                      <a:r>
                        <a:rPr b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b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Cook a yummy treat and write a procedure.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(Complete this task on paper)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6"/>
                        </a:rPr>
                        <a:t>Click here 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to see how you could set it out).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Mathematics </a:t>
                      </a:r>
                      <a:endParaRPr b="1" sz="13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Whole Number 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Think Board - Create a think board about a 2 or 3  digit number.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7"/>
                        </a:rPr>
                        <a:t>Click here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to see how you could set it out).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Religious Education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Mission </a:t>
                      </a:r>
                      <a:endParaRPr i="1"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Create a plan to help those in need. </a:t>
                      </a:r>
                      <a:endParaRPr b="1"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</a:t>
                      </a: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8"/>
                        </a:rPr>
                        <a:t>Click here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to see how you could set it out)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b="1" sz="12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Literacy </a:t>
                      </a:r>
                      <a:endParaRPr b="1" sz="13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Writing</a:t>
                      </a:r>
                      <a:r>
                        <a:rPr b="1"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Write a letter to a family member telling them how </a:t>
                      </a: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much</a:t>
                      </a: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they mean to you. 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u="sng">
                          <a:solidFill>
                            <a:schemeClr val="hlink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9"/>
                        </a:rPr>
                        <a:t>Click here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to see an example of how to write a letter. </a:t>
                      </a:r>
                      <a:endParaRPr b="1"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Mathematics </a:t>
                      </a:r>
                      <a:endParaRPr b="1" sz="13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Number Lines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Ask each family member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for two 2-digit numbers or make some up.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Write them down and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cut them out. Make an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open number line using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tape on the floor. Place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each number where it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belongs.</a:t>
                      </a:r>
                      <a:endParaRPr sz="11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67" name="Google Shape;67;p15"/>
          <p:cNvSpPr txBox="1"/>
          <p:nvPr/>
        </p:nvSpPr>
        <p:spPr>
          <a:xfrm>
            <a:off x="980250" y="-169000"/>
            <a:ext cx="71835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44">
                <a:solidFill>
                  <a:srgbClr val="6D9EEB"/>
                </a:solidFill>
                <a:latin typeface="Quicksand"/>
                <a:ea typeface="Quicksand"/>
                <a:cs typeface="Quicksand"/>
                <a:sym typeface="Quicksand"/>
              </a:rPr>
              <a:t>Learning Grid Continued...</a:t>
            </a:r>
            <a:endParaRPr sz="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Google Shape;72;p16"/>
          <p:cNvGraphicFramePr/>
          <p:nvPr/>
        </p:nvGraphicFramePr>
        <p:xfrm>
          <a:off x="123113" y="163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{E963840D-77B9-482B-8BB1-5D3727D4DFCD}</a:tableStyleId>
              </a:tblPr>
              <a:tblGrid>
                <a:gridCol w="1803850"/>
                <a:gridCol w="1691700"/>
                <a:gridCol w="1869275"/>
                <a:gridCol w="1757125"/>
                <a:gridCol w="1775825"/>
              </a:tblGrid>
              <a:tr h="355925"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600">
                          <a:solidFill>
                            <a:srgbClr val="6D9EEB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Sport Grid - HBL Term 4</a:t>
                      </a:r>
                      <a:endParaRPr b="1" sz="2600">
                        <a:solidFill>
                          <a:srgbClr val="6D9EEB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1804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Fast Feet Challenge</a:t>
                      </a:r>
                      <a:endParaRPr b="1"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How many times can you dribble a ball around a marker and back in 1 minute?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Place down a staring marker and then a second marker 5 steps away.  Each time you dribble the ball around the marker and back you score one point.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If you don’t have a ball, how many times can you run around the marker and back?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Figure of 8 Challenge</a:t>
                      </a:r>
                      <a:endParaRPr b="1"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How many times can you pass a ball through both of your legs in a figure of 8 in 1 minute?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If you drop the ball, pick it up quickly and carry on counting your score from where you left off.  If you don’t have a ball use a toilet roll or a soft toy.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Compete against someone in your family.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Skipping Challenge</a:t>
                      </a:r>
                      <a:endParaRPr b="1"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How many times can you skip in 1 minute?  Both feet must land over the rope for the skip to count.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If you don’t have a rope, don’t worry, you can just jump on the spot.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If you’ve go a long enough rope for 2 people to hold/turn the rope, try see how many skips you can complete.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Skipping</a:t>
                      </a:r>
                      <a:endParaRPr b="1"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Play some fun music and jump with your skipping rope in time with the music.  Keep track of your successful number of skips in a row without stopping.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Click</a:t>
                      </a:r>
                      <a:r>
                        <a:rPr lang="en-GB" sz="900">
                          <a:uFill>
                            <a:noFill/>
                          </a:uFill>
                          <a:latin typeface="Quicksand"/>
                          <a:ea typeface="Quicksand"/>
                          <a:cs typeface="Quicksand"/>
                          <a:sym typeface="Quicksand"/>
                          <a:hlinkClick r:id="rId3"/>
                        </a:rPr>
                        <a:t> </a:t>
                      </a:r>
                      <a:r>
                        <a:rPr lang="en-GB" sz="900" u="sng">
                          <a:solidFill>
                            <a:srgbClr val="1155CC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here</a:t>
                      </a: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for a link to some skipping challenges.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Click</a:t>
                      </a:r>
                      <a:r>
                        <a:rPr lang="en-GB" sz="900">
                          <a:uFill>
                            <a:noFill/>
                          </a:uFill>
                          <a:latin typeface="Quicksand"/>
                          <a:ea typeface="Quicksand"/>
                          <a:cs typeface="Quicksand"/>
                          <a:sym typeface="Quicksand"/>
                          <a:hlinkClick r:id="rId5"/>
                        </a:rPr>
                        <a:t> </a:t>
                      </a:r>
                      <a:r>
                        <a:rPr lang="en-GB" sz="900" u="sng">
                          <a:solidFill>
                            <a:srgbClr val="1155CC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here</a:t>
                      </a: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for a link to track your skipping efforts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Socks in the Box Challenge</a:t>
                      </a:r>
                      <a:endParaRPr b="1"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How many socks can you pair up and put in the box in 1 minute?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Place unpaired socks 5 steps away from a box or washing basket.  Run, match up a pair of socks and place them in the box.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Make it harder by putting in some odd socks that don’t have a match.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8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Speed Bounce Challenge</a:t>
                      </a:r>
                      <a:endParaRPr b="1"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How many times can you bounce over a pillow in 1 minute?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Both feet must land over the pillow for the jump to count.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If you don’t have a pillow, jump over a safe object or a line on the floor.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Step In, Step Out Challenge</a:t>
                      </a:r>
                      <a:endParaRPr b="1"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Mark out a circle on the floor with chalk or masking tape.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How many times can you step in and step out of a circle in 1 minute?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You must step in and out of the circle, one foot at a time.  Both feet must step into the circle and then out again.  No jumping!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Race against someone in your family by marking out two circles.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Squat Challenge</a:t>
                      </a:r>
                      <a:endParaRPr b="1"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How many squats can you do in 1 minute?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1. Stand with your head facing forward and your chest held up and out.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2. Place your feet shoulder-width apart or slightly wider.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3. Sit back and down like you’re sitting into an imaginary chair.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4. Lower down so your thighs are as parallel to the floor as possible.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5. Try not to let your knees travel further forward than your feet - try keep them in line.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Squat Jump Challenge</a:t>
                      </a:r>
                      <a:endParaRPr b="1"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How many squats jumps can you do in 1 minute?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 squat jump is just like a squat except you need to jump up into the air and your feet need to get off the floor.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To make it harder, perform a twist or turn as you jump.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</a:t>
                      </a:r>
                      <a:endParaRPr b="1"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Super Slalom Run Challenge</a:t>
                      </a:r>
                      <a:endParaRPr b="1"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Lay out 3 objects such as teddies or cans three steps apart.  You must run in and out of the objects and back to the start to complete one slalom run. 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How many slalom runs can you complete in 1 minute?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68575" marL="6857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Google Shape;77;p17"/>
          <p:cNvGraphicFramePr/>
          <p:nvPr/>
        </p:nvGraphicFramePr>
        <p:xfrm>
          <a:off x="166400" y="5624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{369F60D1-2842-434C-9A67-2499C956B668}</a:tableStyleId>
              </a:tblPr>
              <a:tblGrid>
                <a:gridCol w="2171525"/>
                <a:gridCol w="2171525"/>
                <a:gridCol w="2171525"/>
                <a:gridCol w="2171525"/>
              </a:tblGrid>
              <a:tr h="1394225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Studyladder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Games</a:t>
                      </a:r>
                      <a:r>
                        <a:rPr b="1" lang="en-GB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or play a Board Game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Exercise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Yoga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Aerobics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Dance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Mindfulness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Smiling Mind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Clear Minded for Life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387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ABC YA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Yoga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1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Storytime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1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PBS Kids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49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Visit Taronga </a:t>
                      </a: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1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Zoo</a:t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1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Fun Brain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u="sng">
                          <a:solidFill>
                            <a:srgbClr val="1155CC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  <a:hlinkClick r:id="rId1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Write a story</a:t>
                      </a:r>
                      <a:endParaRPr b="1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297008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2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    Free Choice </a:t>
                      </a:r>
                      <a:endParaRPr b="1" sz="1602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marR="297008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602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78" name="Google Shape;78;p17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686150" y="1126400"/>
            <a:ext cx="9144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7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3053113" y="1169263"/>
            <a:ext cx="8953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7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76475" y="2261695"/>
            <a:ext cx="2047875" cy="8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7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2886413" y="2300298"/>
            <a:ext cx="12287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7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5076400" y="2300310"/>
            <a:ext cx="126682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7304475" y="2402673"/>
            <a:ext cx="1019175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62175" y="3833625"/>
            <a:ext cx="207645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432999" y="4081275"/>
            <a:ext cx="1974875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5019250" y="3833625"/>
            <a:ext cx="1323975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237800" y="3738375"/>
            <a:ext cx="1152525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980250" y="-294725"/>
            <a:ext cx="71835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944">
                <a:solidFill>
                  <a:srgbClr val="6D9EEB"/>
                </a:solidFill>
                <a:latin typeface="Quicksand"/>
                <a:ea typeface="Quicksand"/>
                <a:cs typeface="Quicksand"/>
                <a:sym typeface="Quicksand"/>
              </a:rPr>
              <a:t>Optional Task Ideas</a:t>
            </a:r>
            <a:r>
              <a:rPr b="1" lang="en-GB" sz="5500">
                <a:solidFill>
                  <a:srgbClr val="6D9EEB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