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Quicksan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D0CE0B-75DE-49EC-ABB4-FCF39021B88D}">
  <a:tblStyle styleId="{44D0CE0B-75DE-49EC-ABB4-FCF39021B8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291643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29164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80225" y="524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{44D0CE0B-75DE-49EC-ABB4-FCF39021B88D}</a:tableStyleId>
              </a:tblPr>
              <a:tblGrid>
                <a:gridCol w="1916000"/>
                <a:gridCol w="1916000"/>
              </a:tblGrid>
              <a:tr h="17302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90"/>
                        <a:buFont typeface="Arial"/>
                        <a:buNone/>
                      </a:pPr>
                      <a:r>
                        <a:rPr b="1" lang="en-GB" sz="24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Writing: </a:t>
                      </a:r>
                      <a:r>
                        <a:rPr b="1"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Quick Write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moment in Time</a:t>
                      </a:r>
                      <a:r>
                        <a:rPr i="1" lang="en-GB" sz="232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endParaRPr i="1" sz="232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90"/>
                        <a:buFont typeface="Arial"/>
                        <a:buNone/>
                      </a:pPr>
                      <a:r>
                        <a:t/>
                      </a:r>
                      <a:endParaRPr i="1" sz="232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Task: Using the </a:t>
                      </a:r>
                      <a:r>
                        <a:rPr b="1" lang="en-GB" sz="16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  <a:r>
                        <a:rPr b="1"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Describe in detail what is happening at this very moment in time, imagine we have frozen time. </a:t>
                      </a:r>
                      <a:r>
                        <a:rPr lang="en-GB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80225" y="241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{44D0CE0B-75DE-49EC-ABB4-FCF39021B88D}</a:tableStyleId>
              </a:tblPr>
              <a:tblGrid>
                <a:gridCol w="1746475"/>
                <a:gridCol w="1746475"/>
                <a:gridCol w="1746475"/>
                <a:gridCol w="1745550"/>
                <a:gridCol w="1747400"/>
              </a:tblGrid>
              <a:tr h="523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is happening?  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are you feeling? 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are you seeing? 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are you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hearing?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is going through your head? </a:t>
                      </a:r>
                      <a:endParaRPr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131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6" name="Google Shape;56;p13"/>
          <p:cNvSpPr txBox="1"/>
          <p:nvPr/>
        </p:nvSpPr>
        <p:spPr>
          <a:xfrm>
            <a:off x="2445000" y="4743300"/>
            <a:ext cx="42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chemeClr val="accent6"/>
                </a:highlight>
                <a:latin typeface="Quicksand"/>
                <a:ea typeface="Quicksand"/>
                <a:cs typeface="Quicksand"/>
                <a:sym typeface="Quicksand"/>
              </a:rPr>
              <a:t>Please write 2 or more ideas from each box </a:t>
            </a:r>
            <a:endParaRPr b="1">
              <a:highlight>
                <a:schemeClr val="accent6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850" y="123400"/>
            <a:ext cx="2813967" cy="211047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