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</p:sldIdLst>
  <p:sldSz cy="5143500" cx="9144000"/>
  <p:notesSz cx="6858000" cy="9144000"/>
  <p:embeddedFontLst>
    <p:embeddedFont>
      <p:font typeface="Quicksand"/>
      <p:regular r:id="rId8"/>
      <p:bold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C8F105D-1C1B-4CD6-ADE5-3D74E787B50E}">
  <a:tblStyle styleId="{9C8F105D-1C1B-4CD6-ADE5-3D74E787B5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Quicksand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Quicksan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82916434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8291643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3"/>
          <p:cNvGraphicFramePr/>
          <p:nvPr/>
        </p:nvGraphicFramePr>
        <p:xfrm>
          <a:off x="80225" y="524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{9C8F105D-1C1B-4CD6-ADE5-3D74E787B50E}</a:tableStyleId>
              </a:tblPr>
              <a:tblGrid>
                <a:gridCol w="1916000"/>
                <a:gridCol w="1916000"/>
              </a:tblGrid>
              <a:tr h="17302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90"/>
                        <a:buFont typeface="Arial"/>
                        <a:buNone/>
                      </a:pPr>
                      <a:r>
                        <a:rPr b="1" lang="en-GB" sz="24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Writing: </a:t>
                      </a:r>
                      <a:r>
                        <a:rPr b="1" lang="en-GB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Quick Write</a:t>
                      </a:r>
                      <a:endParaRPr b="1"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moment in Time</a:t>
                      </a:r>
                      <a:r>
                        <a:rPr i="1" lang="en-GB" sz="232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</a:t>
                      </a:r>
                      <a:endParaRPr i="1" sz="232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90"/>
                        <a:buFont typeface="Arial"/>
                        <a:buNone/>
                      </a:pPr>
                      <a:r>
                        <a:t/>
                      </a:r>
                      <a:endParaRPr i="1" sz="232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Task: Using the </a:t>
                      </a:r>
                      <a:r>
                        <a:rPr b="1" lang="en-GB" sz="1600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Image</a:t>
                      </a:r>
                      <a:r>
                        <a:rPr b="1" lang="en-GB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 Describe what is happening at this very moment in time, imagine we have frozen time. </a:t>
                      </a:r>
                      <a:r>
                        <a:rPr lang="en-GB" sz="1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7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graphicFrame>
        <p:nvGraphicFramePr>
          <p:cNvPr id="55" name="Google Shape;55;p13"/>
          <p:cNvGraphicFramePr/>
          <p:nvPr/>
        </p:nvGraphicFramePr>
        <p:xfrm>
          <a:off x="80225" y="2415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{9C8F105D-1C1B-4CD6-ADE5-3D74E787B50E}</a:tableStyleId>
              </a:tblPr>
              <a:tblGrid>
                <a:gridCol w="1746475"/>
                <a:gridCol w="1746475"/>
                <a:gridCol w="1746475"/>
                <a:gridCol w="1745550"/>
                <a:gridCol w="1747400"/>
              </a:tblGrid>
              <a:tr h="5234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is happening?  </a:t>
                      </a:r>
                      <a:endParaRPr sz="12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are you feeling?  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are you seeing?  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are you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hearing? 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is going through your head? 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  <a:tr h="131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56" name="Google Shape;56;p13"/>
          <p:cNvSpPr txBox="1"/>
          <p:nvPr/>
        </p:nvSpPr>
        <p:spPr>
          <a:xfrm>
            <a:off x="2445000" y="4743300"/>
            <a:ext cx="425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highlight>
                  <a:schemeClr val="accent6"/>
                </a:highlight>
                <a:latin typeface="Quicksand"/>
                <a:ea typeface="Quicksand"/>
                <a:cs typeface="Quicksand"/>
                <a:sym typeface="Quicksand"/>
              </a:rPr>
              <a:t>Please write 2 or more ideas in each box </a:t>
            </a:r>
            <a:endParaRPr b="1">
              <a:highlight>
                <a:schemeClr val="accent6"/>
              </a:highlight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7850" y="123400"/>
            <a:ext cx="2813967" cy="2110476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